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Ｒ鳥取　岡野 寛子" initials="Ｒ寛" lastIdx="0" clrIdx="0">
    <p:extLst>
      <p:ext uri="{19B8F6BF-5375-455C-9EA6-DF929625EA0E}">
        <p15:presenceInfo xmlns:p15="http://schemas.microsoft.com/office/powerpoint/2012/main" userId="Ｒ鳥取　岡野 寛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3EA"/>
    <a:srgbClr val="FFFFFF"/>
    <a:srgbClr val="DEE7D1"/>
    <a:srgbClr val="90C226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2639" autoAdjust="0"/>
  </p:normalViewPr>
  <p:slideViewPr>
    <p:cSldViewPr snapToGrid="0">
      <p:cViewPr varScale="1">
        <p:scale>
          <a:sx n="61" d="100"/>
          <a:sy n="61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D3D48-A0B9-4287-B0DF-26F50C954E54}" type="datetimeFigureOut">
              <a:rPr kumimoji="1" lang="ja-JP" altLang="en-US" smtClean="0"/>
              <a:t>2022/10/28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FC366-7676-474B-A390-598CF7E13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85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C366-7676-474B-A390-598CF7E13A7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95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FC366-7676-474B-A390-598CF7E13A7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36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無人レンタカー概要_gaiyo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19540" r="3390" b="9885"/>
          <a:stretch/>
        </p:blipFill>
        <p:spPr>
          <a:xfrm>
            <a:off x="677916" y="297771"/>
            <a:ext cx="11022739" cy="607548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309165" y="4198908"/>
            <a:ext cx="3846786" cy="19303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596760" y="5075911"/>
            <a:ext cx="6103896" cy="8140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株式会社　トヨタレンタリース鳥取</a:t>
            </a:r>
            <a:endParaRPr lang="ja-JP" altLang="en-US" sz="32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930716" y="2824555"/>
            <a:ext cx="4225235" cy="1021923"/>
          </a:xfrm>
          <a:prstGeom prst="rect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873767" y="2227611"/>
            <a:ext cx="1166648" cy="786577"/>
          </a:xfrm>
          <a:prstGeom prst="rect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77915" y="3694582"/>
            <a:ext cx="11022739" cy="372120"/>
          </a:xfrm>
          <a:prstGeom prst="rect">
            <a:avLst/>
          </a:prstGeom>
          <a:ln>
            <a:solidFill>
              <a:srgbClr val="90C2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8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チョクノリunmannedrenta_gaiyo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19081" r="6716" b="7356"/>
          <a:stretch/>
        </p:blipFill>
        <p:spPr>
          <a:xfrm>
            <a:off x="756745" y="599090"/>
            <a:ext cx="10641724" cy="589630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666483" y="6402753"/>
            <a:ext cx="3783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0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チョクノリunmannedrenta_gaiyo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18735" r="5053" b="11033"/>
          <a:stretch/>
        </p:blipFill>
        <p:spPr>
          <a:xfrm>
            <a:off x="914400" y="614854"/>
            <a:ext cx="10491416" cy="575441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666483" y="6402753"/>
            <a:ext cx="3783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9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チョクノリunmannedrenta_gaiyo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t="18390" r="4389" b="11725"/>
          <a:stretch/>
        </p:blipFill>
        <p:spPr>
          <a:xfrm>
            <a:off x="740979" y="536025"/>
            <a:ext cx="10764634" cy="583324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505613" y="6402753"/>
            <a:ext cx="5392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5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チョクノリunmannedrenta_gaiyo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18391" r="4721" b="11493"/>
          <a:stretch/>
        </p:blipFill>
        <p:spPr>
          <a:xfrm>
            <a:off x="662152" y="520262"/>
            <a:ext cx="10893972" cy="597513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577145" y="6326116"/>
            <a:ext cx="52026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7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1997" r="1"/>
          <a:stretch/>
        </p:blipFill>
        <p:spPr>
          <a:xfrm>
            <a:off x="346842" y="660931"/>
            <a:ext cx="4179367" cy="5912069"/>
          </a:xfrm>
          <a:prstGeom prst="rect">
            <a:avLst/>
          </a:prstGeom>
        </p:spPr>
      </p:pic>
      <p:pic>
        <p:nvPicPr>
          <p:cNvPr id="5" name="図 4" descr="サイネージ.pptx -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9" t="22759" r="3778" b="19081"/>
          <a:stretch/>
        </p:blipFill>
        <p:spPr>
          <a:xfrm rot="16200000">
            <a:off x="6983955" y="1704061"/>
            <a:ext cx="6298659" cy="3586655"/>
          </a:xfrm>
          <a:prstGeom prst="rect">
            <a:avLst/>
          </a:prstGeom>
        </p:spPr>
      </p:pic>
      <p:pic>
        <p:nvPicPr>
          <p:cNvPr id="6" name="図 5" descr="サイネージ.pptx - PowerPo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t="28915" r="4302" b="12185"/>
          <a:stretch/>
        </p:blipFill>
        <p:spPr>
          <a:xfrm rot="16200000">
            <a:off x="3212462" y="1676069"/>
            <a:ext cx="6224938" cy="356892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46842" y="311199"/>
            <a:ext cx="11579770" cy="63355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1671738" y="6488668"/>
            <a:ext cx="52026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82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コンテンツ プレースホルダー 5" descr="チョクノリunmannedrenta_gaiyo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t="18598" r="3837" b="15837"/>
          <a:stretch/>
        </p:blipFill>
        <p:spPr>
          <a:xfrm>
            <a:off x="189188" y="609600"/>
            <a:ext cx="11477295" cy="5793153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10578662" y="2459421"/>
            <a:ext cx="108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0058400" y="2159876"/>
            <a:ext cx="1431529" cy="4127459"/>
          </a:xfrm>
          <a:prstGeom prst="rect">
            <a:avLst/>
          </a:prstGeom>
          <a:solidFill>
            <a:srgbClr val="EFF3EA"/>
          </a:solidFill>
          <a:ln>
            <a:solidFill>
              <a:srgbClr val="DEE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rot="16200000">
            <a:off x="4520481" y="184663"/>
            <a:ext cx="1982033" cy="10134329"/>
          </a:xfrm>
          <a:prstGeom prst="rect">
            <a:avLst/>
          </a:prstGeom>
          <a:solidFill>
            <a:srgbClr val="EFF3EA"/>
          </a:solidFill>
          <a:ln>
            <a:solidFill>
              <a:srgbClr val="EFF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0176631" y="2445760"/>
            <a:ext cx="125707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P2-P5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176630" y="3137842"/>
            <a:ext cx="125707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P6-P8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0205268" y="3846988"/>
            <a:ext cx="125707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P9-P12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81041" y="2303979"/>
            <a:ext cx="1655379" cy="483820"/>
          </a:xfrm>
          <a:prstGeom prst="rect">
            <a:avLst/>
          </a:prstGeom>
          <a:solidFill>
            <a:srgbClr val="DEE7D1"/>
          </a:solidFill>
          <a:ln>
            <a:solidFill>
              <a:srgbClr val="DEE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rot="10800000" flipV="1">
            <a:off x="2526948" y="2315056"/>
            <a:ext cx="18270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の考え方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666483" y="6402753"/>
            <a:ext cx="3783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718331" y="2979683"/>
            <a:ext cx="189186" cy="331076"/>
          </a:xfrm>
          <a:prstGeom prst="rect">
            <a:avLst/>
          </a:prstGeom>
          <a:solidFill>
            <a:srgbClr val="EFF3EA"/>
          </a:solidFill>
          <a:ln>
            <a:solidFill>
              <a:srgbClr val="EFF3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9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チョクノリunmannedrenta_gaiyo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t="19081" r="5885" b="8965"/>
          <a:stretch/>
        </p:blipFill>
        <p:spPr>
          <a:xfrm>
            <a:off x="425670" y="355559"/>
            <a:ext cx="11240813" cy="631458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608083" y="355559"/>
            <a:ext cx="2585545" cy="5588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638971" y="355559"/>
            <a:ext cx="1415773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考え方</a:t>
            </a:r>
            <a:endParaRPr lang="en-US" altLang="ja-JP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666483" y="6402753"/>
            <a:ext cx="3783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3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" name="コンテンツ プレースホルダー 3" descr="チョクノリunmannedrenta_gaiyo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17448" r="5441" b="7611"/>
          <a:stretch/>
        </p:blipFill>
        <p:spPr>
          <a:xfrm>
            <a:off x="677334" y="357351"/>
            <a:ext cx="10926087" cy="6286975"/>
          </a:xfrm>
        </p:spPr>
      </p:pic>
      <p:sp>
        <p:nvSpPr>
          <p:cNvPr id="5" name="正方形/長方形 4"/>
          <p:cNvSpPr/>
          <p:nvPr/>
        </p:nvSpPr>
        <p:spPr>
          <a:xfrm>
            <a:off x="1781503" y="472966"/>
            <a:ext cx="2538248" cy="5360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734206" y="565768"/>
            <a:ext cx="1765739" cy="4432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考え方</a:t>
            </a:r>
            <a:endParaRPr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666483" y="6402753"/>
            <a:ext cx="3783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319751" y="565768"/>
            <a:ext cx="4240925" cy="44322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319751" y="529605"/>
            <a:ext cx="32447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&lt;</a:t>
            </a:r>
            <a:r>
              <a:rPr lang="ja-JP" alt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無人レンタカー＞</a:t>
            </a:r>
            <a:endParaRPr lang="ja-JP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66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 descr="チョクノリunmannedrenta_gaiyo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19072" r="5237" b="9440"/>
          <a:stretch/>
        </p:blipFill>
        <p:spPr>
          <a:xfrm>
            <a:off x="350296" y="429741"/>
            <a:ext cx="11221594" cy="6019912"/>
          </a:xfrm>
        </p:spPr>
      </p:pic>
      <p:sp>
        <p:nvSpPr>
          <p:cNvPr id="5" name="正方形/長方形 4"/>
          <p:cNvSpPr/>
          <p:nvPr/>
        </p:nvSpPr>
        <p:spPr>
          <a:xfrm>
            <a:off x="1592316" y="457200"/>
            <a:ext cx="6258912" cy="488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671145" y="425669"/>
            <a:ext cx="1545021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考え方</a:t>
            </a:r>
            <a:endParaRPr lang="en-US" altLang="ja-JP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515628" y="378372"/>
            <a:ext cx="2031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</a:t>
            </a:r>
            <a:r>
              <a:rPr lang="ja-JP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効果</a:t>
            </a:r>
            <a:r>
              <a:rPr lang="ja-JP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＞</a:t>
            </a:r>
            <a:endParaRPr lang="ja-JP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666483" y="6402753"/>
            <a:ext cx="3783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49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チョクノリunmannedrenta_gaiyo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t="19081" r="6050" b="10575"/>
          <a:stretch/>
        </p:blipFill>
        <p:spPr>
          <a:xfrm>
            <a:off x="662152" y="630621"/>
            <a:ext cx="10925503" cy="580500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666483" y="6402753"/>
            <a:ext cx="3783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0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チョクノリunmannedrenta_gaiyo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18621" r="6384" b="9195"/>
          <a:stretch/>
        </p:blipFill>
        <p:spPr>
          <a:xfrm>
            <a:off x="740980" y="441433"/>
            <a:ext cx="10846676" cy="601438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666483" y="6402753"/>
            <a:ext cx="3783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9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チョクノリunmannedrenta_gaiyo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18391" r="6715" b="9194"/>
          <a:stretch/>
        </p:blipFill>
        <p:spPr>
          <a:xfrm>
            <a:off x="709449" y="504495"/>
            <a:ext cx="10862442" cy="597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チョクノリunmannedrenta_gaiyo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19080" r="5718" b="9195"/>
          <a:stretch/>
        </p:blipFill>
        <p:spPr>
          <a:xfrm>
            <a:off x="567559" y="677917"/>
            <a:ext cx="10925503" cy="575344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666483" y="6402753"/>
            <a:ext cx="3783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endParaRPr lang="ja-JP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94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31</Words>
  <Application>Microsoft Office PowerPoint</Application>
  <PresentationFormat>ワイド画面</PresentationFormat>
  <Paragraphs>25</Paragraphs>
  <Slides>14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BIZ UDPゴシック</vt:lpstr>
      <vt:lpstr>BIZ UDP明朝 Medium</vt:lpstr>
      <vt:lpstr>BIZ UDゴシック</vt:lpstr>
      <vt:lpstr>メイリオ</vt:lpstr>
      <vt:lpstr>游ゴシック</vt:lpstr>
      <vt:lpstr>Arial</vt:lpstr>
      <vt:lpstr>Trebuchet MS</vt:lpstr>
      <vt:lpstr>Wingdings 3</vt:lpstr>
      <vt:lpstr>ファセット</vt:lpstr>
      <vt:lpstr>PowerPoint プレゼンテーション</vt:lpstr>
      <vt:lpstr>PowerPoint プレゼンテーション</vt:lpstr>
      <vt:lpstr>PowerPoint プレゼンテーション</vt:lpstr>
      <vt:lpstr>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Ｒ鳥取　岡野 寛子</dc:creator>
  <cp:lastModifiedBy>Ｒ鳥取　岡野 寛子</cp:lastModifiedBy>
  <cp:revision>11</cp:revision>
  <dcterms:created xsi:type="dcterms:W3CDTF">2022-10-28T05:50:49Z</dcterms:created>
  <dcterms:modified xsi:type="dcterms:W3CDTF">2022-10-28T07:30:19Z</dcterms:modified>
</cp:coreProperties>
</file>