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B82F-B32E-43A7-B91A-66496F0C2AFE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A7B3-AE1B-449D-ABCB-5EBABD4FB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8B82F-B32E-43A7-B91A-66496F0C2AFE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A7B3-AE1B-449D-ABCB-5EBABD4FB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27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neouser</dc:creator>
  <cp:lastModifiedBy>neouser</cp:lastModifiedBy>
  <cp:revision>1</cp:revision>
  <dcterms:created xsi:type="dcterms:W3CDTF">2022-02-23T02:30:05Z</dcterms:created>
  <dcterms:modified xsi:type="dcterms:W3CDTF">2022-02-23T02:30:05Z</dcterms:modified>
</cp:coreProperties>
</file>